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90" autoAdjust="0"/>
  </p:normalViewPr>
  <p:slideViewPr>
    <p:cSldViewPr snapToGrid="0">
      <p:cViewPr>
        <p:scale>
          <a:sx n="78" d="100"/>
          <a:sy n="78" d="100"/>
        </p:scale>
        <p:origin x="11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8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38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01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811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74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43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852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978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96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26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5337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D055E-AEB9-4DE6-9384-B74989EDA2CE}" type="datetimeFigureOut">
              <a:rPr kumimoji="1" lang="ja-JP" altLang="en-US" smtClean="0"/>
              <a:t>2020/11/5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038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3573D80-8CD9-4E69-85AE-897FADCA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SPA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120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2C1094-16BF-4D20-A5D5-03992053B2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7" b="3236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API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15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C07816B6-07F1-482C-9625-C0814F6014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9" b="16679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5A20934-E36D-40D7-9999-1F83D42C0E9F}"/>
              </a:ext>
            </a:extLst>
          </p:cNvPr>
          <p:cNvSpPr/>
          <p:nvPr/>
        </p:nvSpPr>
        <p:spPr>
          <a:xfrm>
            <a:off x="0" y="1680519"/>
            <a:ext cx="12192000" cy="3447535"/>
          </a:xfrm>
          <a:prstGeom prst="rect">
            <a:avLst/>
          </a:prstGeom>
          <a:solidFill>
            <a:schemeClr val="tx1">
              <a:lumMod val="75000"/>
              <a:lumOff val="2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98854" y="900000"/>
            <a:ext cx="11998411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16000" b="1" spc="-600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Mobile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806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</Words>
  <Application>Microsoft Office PowerPoint</Application>
  <PresentationFormat>ワイド画面</PresentationFormat>
  <Paragraphs>6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Meiryo UI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2020-09-25T04:48:29Z</dcterms:created>
  <dcterms:modified xsi:type="dcterms:W3CDTF">2020-11-05T05:59:18Z</dcterms:modified>
</cp:coreProperties>
</file>

<file path=docProps/thumbnail.jpeg>
</file>